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bold.fntdata"/><Relationship Id="rId12" Type="http://schemas.openxmlformats.org/officeDocument/2006/relationships/slide" Target="slides/slide7.xml"/><Relationship Id="rId34" Type="http://schemas.openxmlformats.org/officeDocument/2006/relationships/font" Target="fonts/Nunito-regular.fntdata"/><Relationship Id="rId15" Type="http://schemas.openxmlformats.org/officeDocument/2006/relationships/slide" Target="slides/slide10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ea11c96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ea11c96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b1f132826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b1f132826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b1f132826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b1f132826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b1f132826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b1f132826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b1f132826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b1f132826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e894bbd9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e894bbd9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b1f13282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b1f13282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b1f132826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b1f132826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b1f132826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b1f132826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b1f132826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b1f132826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b1f132826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b1f132826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b1f132826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b1f132826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e8977e5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e8977e5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e894bbd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e894bbd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e894bbd9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e894bbd9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e894bbd9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e894bbd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e894bbd9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e894bbd9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e894bbd9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e894bbd9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e894bbd9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e894bbd9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e894bbd9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e894bbd9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e894bbd9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e894bbd9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b1f13282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b1f13282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b1f13282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b1f13282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b1f13282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b1f13282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b1f13282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b1f13282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b1f13282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b1f13282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b1f13282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b1f13282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b1f132826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b1f13282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建立TensorFlow與Keras開發環境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Jupyter Notebook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25" y="1717175"/>
            <a:ext cx="8857151" cy="17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1062450" y="1717175"/>
            <a:ext cx="724800" cy="27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 txBox="1"/>
          <p:nvPr/>
        </p:nvSpPr>
        <p:spPr>
          <a:xfrm>
            <a:off x="983025" y="1400000"/>
            <a:ext cx="10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文件名稱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4481675" y="1967200"/>
            <a:ext cx="10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功能表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4481675" y="2234850"/>
            <a:ext cx="10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工具列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715050" y="3167425"/>
            <a:ext cx="10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Calibri"/>
                <a:ea typeface="Calibri"/>
                <a:cs typeface="Calibri"/>
                <a:sym typeface="Calibri"/>
              </a:rPr>
              <a:t>編輯區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Jupyter Notebook</a:t>
            </a:r>
            <a:endParaRPr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850" y="1019250"/>
            <a:ext cx="5388299" cy="38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Jupyter Notebook(</a:t>
            </a:r>
            <a:r>
              <a:rPr lang="zh-TW"/>
              <a:t>常用鍵</a:t>
            </a:r>
            <a:r>
              <a:rPr lang="zh-TW"/>
              <a:t>)</a:t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b="19101" l="0" r="0" t="10127"/>
          <a:stretch/>
        </p:blipFill>
        <p:spPr>
          <a:xfrm>
            <a:off x="1009025" y="1032675"/>
            <a:ext cx="7125952" cy="378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Matplotlib </a:t>
            </a:r>
            <a:r>
              <a:rPr lang="zh-TW"/>
              <a:t>圖表</a:t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 b="56444" l="0" r="0" t="0"/>
          <a:stretch/>
        </p:blipFill>
        <p:spPr>
          <a:xfrm>
            <a:off x="409575" y="1158275"/>
            <a:ext cx="8324850" cy="341090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1757375" y="2303000"/>
            <a:ext cx="2561700" cy="40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950" y="3154849"/>
            <a:ext cx="2614225" cy="16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Colaboratory</a:t>
            </a:r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263" y="1058925"/>
            <a:ext cx="6629477" cy="373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78275" y="4339200"/>
            <a:ext cx="1678200" cy="238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Colaboratory-GPU</a:t>
            </a:r>
            <a:r>
              <a:rPr lang="zh-TW"/>
              <a:t>加速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88" y="1201450"/>
            <a:ext cx="8912026" cy="34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/>
          <p:nvPr/>
        </p:nvSpPr>
        <p:spPr>
          <a:xfrm>
            <a:off x="7298225" y="1776750"/>
            <a:ext cx="942900" cy="407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Colaboratory-GPU加速</a:t>
            </a:r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150" y="979500"/>
            <a:ext cx="3569701" cy="40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/>
          <p:nvPr/>
        </p:nvSpPr>
        <p:spPr>
          <a:xfrm>
            <a:off x="3773250" y="4726450"/>
            <a:ext cx="853800" cy="33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Colaboratory-GPU加速</a:t>
            </a:r>
            <a:endParaRPr/>
          </a:p>
        </p:txBody>
      </p:sp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363" y="1158250"/>
            <a:ext cx="4431275" cy="35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2482425" y="2611475"/>
            <a:ext cx="853800" cy="33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取得Google雲端硬碟授權</a:t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 rotWithShape="1">
          <a:blip r:embed="rId3">
            <a:alphaModFix/>
          </a:blip>
          <a:srcRect b="0" l="0" r="42246" t="0"/>
          <a:stretch/>
        </p:blipFill>
        <p:spPr>
          <a:xfrm>
            <a:off x="635750" y="1555113"/>
            <a:ext cx="7872501" cy="1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819150" y="3480300"/>
            <a:ext cx="233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授權時須全部同意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取得Google雲端</a:t>
            </a:r>
            <a:r>
              <a:rPr lang="zh-TW"/>
              <a:t>硬碟資料</a:t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25" y="1080500"/>
            <a:ext cx="8059950" cy="35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/>
          <p:nvPr/>
        </p:nvSpPr>
        <p:spPr>
          <a:xfrm>
            <a:off x="2968975" y="1578800"/>
            <a:ext cx="2790300" cy="33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488125"/>
            <a:ext cx="75057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AutoNum type="arabicPeriod"/>
            </a:pPr>
            <a:r>
              <a:rPr lang="zh-TW" sz="2900"/>
              <a:t>TensorFlow</a:t>
            </a:r>
            <a:r>
              <a:rPr lang="zh-TW" sz="2540"/>
              <a:t>高效能的數值計算函式庫</a:t>
            </a:r>
            <a:endParaRPr sz="2900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057350"/>
            <a:ext cx="75057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CPU</a:t>
            </a:r>
            <a:r>
              <a:rPr lang="zh-TW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執行=&gt;Eigen</a:t>
            </a:r>
            <a:endParaRPr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6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GPU</a:t>
            </a:r>
            <a:r>
              <a:rPr lang="zh-TW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執行=&gt;cuDNN</a:t>
            </a:r>
            <a:endParaRPr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46005" l="11252" r="8657" t="16435"/>
          <a:stretch/>
        </p:blipFill>
        <p:spPr>
          <a:xfrm>
            <a:off x="5858425" y="1112125"/>
            <a:ext cx="2545874" cy="15925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 txBox="1"/>
          <p:nvPr>
            <p:ph type="title"/>
          </p:nvPr>
        </p:nvSpPr>
        <p:spPr>
          <a:xfrm>
            <a:off x="819150" y="2259750"/>
            <a:ext cx="75057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900"/>
              <a:t>2. Keras高階神經網路函式庫</a:t>
            </a:r>
            <a:endParaRPr sz="2900"/>
          </a:p>
        </p:txBody>
      </p:sp>
      <p:sp>
        <p:nvSpPr>
          <p:cNvPr id="138" name="Google Shape;138;p14"/>
          <p:cNvSpPr txBox="1"/>
          <p:nvPr>
            <p:ph idx="1" type="body"/>
          </p:nvPr>
        </p:nvSpPr>
        <p:spPr>
          <a:xfrm>
            <a:off x="819150" y="2785100"/>
            <a:ext cx="7505700" cy="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架構在TensorFlow上的高階函式庫</a:t>
            </a:r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4">
            <a:alphaModFix/>
          </a:blip>
          <a:srcRect b="34748" l="3790" r="3762" t="30502"/>
          <a:stretch/>
        </p:blipFill>
        <p:spPr>
          <a:xfrm>
            <a:off x="5481125" y="3342100"/>
            <a:ext cx="2923175" cy="146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建立Python虛擬環境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conda create –name keras anaconda</a:t>
            </a:r>
            <a:endParaRPr/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75" y="1373238"/>
            <a:ext cx="7684261" cy="11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4344225" y="1373250"/>
            <a:ext cx="359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建立名稱為keras的虛擬環境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875" y="3097058"/>
            <a:ext cx="7684250" cy="88129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/>
        </p:nvSpPr>
        <p:spPr>
          <a:xfrm>
            <a:off x="4488150" y="2968925"/>
            <a:ext cx="57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4344225" y="2799600"/>
            <a:ext cx="3599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不含任何套件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列出</a:t>
            </a:r>
            <a:r>
              <a:rPr lang="zh-TW"/>
              <a:t>虛擬環境-conda env list</a:t>
            </a:r>
            <a:endParaRPr/>
          </a:p>
        </p:txBody>
      </p:sp>
      <p:pic>
        <p:nvPicPr>
          <p:cNvPr id="290" name="Google Shape;2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88" y="1426729"/>
            <a:ext cx="7626825" cy="21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3"/>
          <p:cNvSpPr/>
          <p:nvPr/>
        </p:nvSpPr>
        <p:spPr>
          <a:xfrm>
            <a:off x="3465400" y="1876700"/>
            <a:ext cx="1936200" cy="330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進入</a:t>
            </a:r>
            <a:r>
              <a:rPr lang="zh-TW"/>
              <a:t>虛擬環境-activate keras</a:t>
            </a:r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063" y="1532125"/>
            <a:ext cx="7927875" cy="22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/>
          <p:nvPr/>
        </p:nvSpPr>
        <p:spPr>
          <a:xfrm>
            <a:off x="558425" y="2234175"/>
            <a:ext cx="1360200" cy="56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558425" y="3022050"/>
            <a:ext cx="1516800" cy="565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列出套件-conda list</a:t>
            </a:r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 rotWithShape="1">
          <a:blip r:embed="rId3">
            <a:alphaModFix/>
          </a:blip>
          <a:srcRect b="46317" l="0" r="0" t="0"/>
          <a:stretch/>
        </p:blipFill>
        <p:spPr>
          <a:xfrm>
            <a:off x="873600" y="1142550"/>
            <a:ext cx="7396776" cy="35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5"/>
          <p:cNvSpPr/>
          <p:nvPr/>
        </p:nvSpPr>
        <p:spPr>
          <a:xfrm>
            <a:off x="737175" y="1459675"/>
            <a:ext cx="1080000" cy="37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列出套件-conda list</a:t>
            </a:r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38" y="1373250"/>
            <a:ext cx="7897726" cy="15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553650" y="1678125"/>
            <a:ext cx="1080000" cy="37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安裝TensorFlow-pip install</a:t>
            </a:r>
            <a:endParaRPr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90" y="1244188"/>
            <a:ext cx="7953624" cy="265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/>
          <p:nvPr/>
        </p:nvSpPr>
        <p:spPr>
          <a:xfrm>
            <a:off x="3217175" y="1658275"/>
            <a:ext cx="615600" cy="30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安裝TensorFlow-conda install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675" y="1207925"/>
            <a:ext cx="7388626" cy="13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877688" y="1735952"/>
            <a:ext cx="1267200" cy="34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00" y="2793675"/>
            <a:ext cx="7360325" cy="13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/>
          <p:nvPr/>
        </p:nvSpPr>
        <p:spPr>
          <a:xfrm>
            <a:off x="3373495" y="3169275"/>
            <a:ext cx="727500" cy="28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退出虛擬環境-deactivate</a:t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>
            <a:off x="3217175" y="1658275"/>
            <a:ext cx="615600" cy="307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50" y="1585013"/>
            <a:ext cx="8238075" cy="19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type="title"/>
          </p:nvPr>
        </p:nvSpPr>
        <p:spPr>
          <a:xfrm>
            <a:off x="819150" y="418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移除</a:t>
            </a:r>
            <a:r>
              <a:rPr lang="zh-TW"/>
              <a:t>虛擬環境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conda env remove –name keras</a:t>
            </a:r>
            <a:endParaRPr/>
          </a:p>
        </p:txBody>
      </p:sp>
      <p:sp>
        <p:nvSpPr>
          <p:cNvPr id="342" name="Google Shape;342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</a:t>
            </a:r>
            <a:endParaRPr/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38" y="1391700"/>
            <a:ext cx="8097924" cy="15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3650" y="3037025"/>
            <a:ext cx="6556700" cy="17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安裝Tensorflow</a:t>
            </a:r>
            <a:endParaRPr/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775" y="1801925"/>
            <a:ext cx="7562450" cy="15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安裝Keras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909925"/>
            <a:ext cx="7505700" cy="106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如果安裝Keras出現Numpy套件的錯誤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更新Numpy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990725"/>
            <a:ext cx="7505701" cy="104491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>
            <a:off x="5798850" y="2522100"/>
            <a:ext cx="1469700" cy="436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建議配備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819150" y="1623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CPU：Intel Core i5</a:t>
            </a:r>
            <a:endParaRPr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RAM：16MB</a:t>
            </a:r>
            <a:endParaRPr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顯卡：GTX1060 6MB</a:t>
            </a:r>
            <a:endParaRPr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作業系統：Windows10</a:t>
            </a:r>
            <a:endParaRPr sz="2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819150" y="339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Spyder(</a:t>
            </a:r>
            <a:r>
              <a:rPr lang="zh-TW"/>
              <a:t>建議跟著Anaconda更新</a:t>
            </a:r>
            <a:r>
              <a:rPr lang="zh-TW"/>
              <a:t>)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338" y="945825"/>
            <a:ext cx="7005326" cy="39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1069350" y="1032675"/>
            <a:ext cx="2018700" cy="14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3048325" y="781575"/>
            <a:ext cx="12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功能表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1069350" y="1185075"/>
            <a:ext cx="6963600" cy="149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 txBox="1"/>
          <p:nvPr/>
        </p:nvSpPr>
        <p:spPr>
          <a:xfrm>
            <a:off x="3048325" y="1247725"/>
            <a:ext cx="12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工具列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1406950" y="2171550"/>
            <a:ext cx="186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程式碼編輯區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 txBox="1"/>
          <p:nvPr/>
        </p:nvSpPr>
        <p:spPr>
          <a:xfrm>
            <a:off x="4776525" y="3797050"/>
            <a:ext cx="242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IPython Shell</a:t>
            </a:r>
            <a:endParaRPr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819150" y="388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IPython Shell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138" y="1035238"/>
            <a:ext cx="667702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/>
          <p:nvPr/>
        </p:nvSpPr>
        <p:spPr>
          <a:xfrm>
            <a:off x="1238150" y="3942025"/>
            <a:ext cx="3667200" cy="6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4905350" y="4216950"/>
            <a:ext cx="19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再按一次Enter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819150" y="388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Spyder</a:t>
            </a:r>
            <a:endParaRPr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1238150" y="3942025"/>
            <a:ext cx="3667200" cy="635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4905350" y="4216950"/>
            <a:ext cx="19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再按一次Enter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625" y="953425"/>
            <a:ext cx="7043150" cy="419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4796000" y="4667100"/>
            <a:ext cx="2946900" cy="47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/>
        </p:nvSpPr>
        <p:spPr>
          <a:xfrm>
            <a:off x="3723800" y="4705200"/>
            <a:ext cx="10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結果在右下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